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88" r:id="rId5"/>
    <p:sldId id="309" r:id="rId6"/>
    <p:sldId id="314" r:id="rId7"/>
    <p:sldId id="310" r:id="rId8"/>
    <p:sldId id="311" r:id="rId9"/>
    <p:sldId id="312" r:id="rId10"/>
    <p:sldId id="313" r:id="rId11"/>
    <p:sldId id="290" r:id="rId12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4" userDrawn="1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6CB6"/>
    <a:srgbClr val="8DC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FAA9B4-CA99-4A42-88BC-FEBAE355673F}" v="1" dt="2025-09-22T16:36:11.4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 snapToObjects="1" showGuides="1">
      <p:cViewPr varScale="1">
        <p:scale>
          <a:sx n="63" d="100"/>
          <a:sy n="63" d="100"/>
        </p:scale>
        <p:origin x="1396" y="56"/>
      </p:cViewPr>
      <p:guideLst>
        <p:guide orient="horz" pos="984"/>
        <p:guide pos="287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mussen, Jennifer" userId="58eb910c-0992-4804-85a9-a118571669d7" providerId="ADAL" clId="{34FAA9B4-CA99-4A42-88BC-FEBAE355673F}"/>
    <pc:docChg chg="undo custSel modSld">
      <pc:chgData name="Admussen, Jennifer" userId="58eb910c-0992-4804-85a9-a118571669d7" providerId="ADAL" clId="{34FAA9B4-CA99-4A42-88BC-FEBAE355673F}" dt="2025-09-22T16:36:48.087" v="265" actId="27636"/>
      <pc:docMkLst>
        <pc:docMk/>
      </pc:docMkLst>
      <pc:sldChg chg="modSp mod">
        <pc:chgData name="Admussen, Jennifer" userId="58eb910c-0992-4804-85a9-a118571669d7" providerId="ADAL" clId="{34FAA9B4-CA99-4A42-88BC-FEBAE355673F}" dt="2025-09-22T16:36:48.087" v="265" actId="27636"/>
        <pc:sldMkLst>
          <pc:docMk/>
          <pc:sldMk cId="2212736561" sldId="288"/>
        </pc:sldMkLst>
        <pc:spChg chg="mod">
          <ac:chgData name="Admussen, Jennifer" userId="58eb910c-0992-4804-85a9-a118571669d7" providerId="ADAL" clId="{34FAA9B4-CA99-4A42-88BC-FEBAE355673F}" dt="2025-09-22T16:36:48.087" v="265" actId="27636"/>
          <ac:spMkLst>
            <pc:docMk/>
            <pc:sldMk cId="2212736561" sldId="288"/>
            <ac:spMk id="4" creationId="{00000000-0000-0000-0000-000000000000}"/>
          </ac:spMkLst>
        </pc:spChg>
      </pc:sldChg>
      <pc:sldChg chg="modSp mod">
        <pc:chgData name="Admussen, Jennifer" userId="58eb910c-0992-4804-85a9-a118571669d7" providerId="ADAL" clId="{34FAA9B4-CA99-4A42-88BC-FEBAE355673F}" dt="2025-09-22T16:32:29.402" v="80" actId="20577"/>
        <pc:sldMkLst>
          <pc:docMk/>
          <pc:sldMk cId="1580113506" sldId="310"/>
        </pc:sldMkLst>
        <pc:spChg chg="mod">
          <ac:chgData name="Admussen, Jennifer" userId="58eb910c-0992-4804-85a9-a118571669d7" providerId="ADAL" clId="{34FAA9B4-CA99-4A42-88BC-FEBAE355673F}" dt="2025-09-22T16:32:29.402" v="80" actId="20577"/>
          <ac:spMkLst>
            <pc:docMk/>
            <pc:sldMk cId="1580113506" sldId="310"/>
            <ac:spMk id="3" creationId="{E021FE7E-B9AD-4958-9848-77AACF7625D1}"/>
          </ac:spMkLst>
        </pc:spChg>
      </pc:sldChg>
      <pc:sldChg chg="addSp delSp modSp mod">
        <pc:chgData name="Admussen, Jennifer" userId="58eb910c-0992-4804-85a9-a118571669d7" providerId="ADAL" clId="{34FAA9B4-CA99-4A42-88BC-FEBAE355673F}" dt="2025-09-22T16:33:30.515" v="142" actId="20577"/>
        <pc:sldMkLst>
          <pc:docMk/>
          <pc:sldMk cId="2145715258" sldId="311"/>
        </pc:sldMkLst>
        <pc:spChg chg="mod">
          <ac:chgData name="Admussen, Jennifer" userId="58eb910c-0992-4804-85a9-a118571669d7" providerId="ADAL" clId="{34FAA9B4-CA99-4A42-88BC-FEBAE355673F}" dt="2025-09-22T16:33:30.515" v="142" actId="20577"/>
          <ac:spMkLst>
            <pc:docMk/>
            <pc:sldMk cId="2145715258" sldId="311"/>
            <ac:spMk id="3" creationId="{E021FE7E-B9AD-4958-9848-77AACF7625D1}"/>
          </ac:spMkLst>
        </pc:spChg>
        <pc:graphicFrameChg chg="add del modGraphic">
          <ac:chgData name="Admussen, Jennifer" userId="58eb910c-0992-4804-85a9-a118571669d7" providerId="ADAL" clId="{34FAA9B4-CA99-4A42-88BC-FEBAE355673F}" dt="2025-09-22T16:33:25.384" v="141" actId="27309"/>
          <ac:graphicFrameMkLst>
            <pc:docMk/>
            <pc:sldMk cId="2145715258" sldId="311"/>
            <ac:graphicFrameMk id="5" creationId="{C9F1C43E-183B-89DA-3D43-4E2D5F930CEA}"/>
          </ac:graphicFrameMkLst>
        </pc:graphicFrameChg>
      </pc:sldChg>
      <pc:sldChg chg="modSp mod">
        <pc:chgData name="Admussen, Jennifer" userId="58eb910c-0992-4804-85a9-a118571669d7" providerId="ADAL" clId="{34FAA9B4-CA99-4A42-88BC-FEBAE355673F}" dt="2025-09-22T16:36:22.838" v="243" actId="20577"/>
        <pc:sldMkLst>
          <pc:docMk/>
          <pc:sldMk cId="3640382063" sldId="312"/>
        </pc:sldMkLst>
        <pc:spChg chg="mod">
          <ac:chgData name="Admussen, Jennifer" userId="58eb910c-0992-4804-85a9-a118571669d7" providerId="ADAL" clId="{34FAA9B4-CA99-4A42-88BC-FEBAE355673F}" dt="2025-09-22T16:36:22.838" v="243" actId="20577"/>
          <ac:spMkLst>
            <pc:docMk/>
            <pc:sldMk cId="3640382063" sldId="312"/>
            <ac:spMk id="3" creationId="{E021FE7E-B9AD-4958-9848-77AACF7625D1}"/>
          </ac:spMkLst>
        </pc:spChg>
      </pc:sldChg>
      <pc:sldChg chg="modSp mod">
        <pc:chgData name="Admussen, Jennifer" userId="58eb910c-0992-4804-85a9-a118571669d7" providerId="ADAL" clId="{34FAA9B4-CA99-4A42-88BC-FEBAE355673F}" dt="2025-09-22T16:32:41.239" v="98" actId="20577"/>
        <pc:sldMkLst>
          <pc:docMk/>
          <pc:sldMk cId="479349334" sldId="314"/>
        </pc:sldMkLst>
        <pc:spChg chg="mod">
          <ac:chgData name="Admussen, Jennifer" userId="58eb910c-0992-4804-85a9-a118571669d7" providerId="ADAL" clId="{34FAA9B4-CA99-4A42-88BC-FEBAE355673F}" dt="2025-09-22T16:32:41.239" v="98" actId="20577"/>
          <ac:spMkLst>
            <pc:docMk/>
            <pc:sldMk cId="479349334" sldId="314"/>
            <ac:spMk id="3" creationId="{E021FE7E-B9AD-4958-9848-77AACF7625D1}"/>
          </ac:spMkLst>
        </pc:spChg>
      </pc:sldChg>
    </pc:docChg>
  </pc:docChgLst>
  <pc:docChgLst>
    <pc:chgData name="Admussen, Jennifer" userId="58eb910c-0992-4804-85a9-a118571669d7" providerId="ADAL" clId="{4DAF2456-39F7-4DC6-9213-B16DC7EA6BC8}"/>
    <pc:docChg chg="delSld modSld">
      <pc:chgData name="Admussen, Jennifer" userId="58eb910c-0992-4804-85a9-a118571669d7" providerId="ADAL" clId="{4DAF2456-39F7-4DC6-9213-B16DC7EA6BC8}" dt="2025-08-30T00:39:36.445" v="8" actId="20577"/>
      <pc:docMkLst>
        <pc:docMk/>
      </pc:docMkLst>
      <pc:sldChg chg="modSp mod">
        <pc:chgData name="Admussen, Jennifer" userId="58eb910c-0992-4804-85a9-a118571669d7" providerId="ADAL" clId="{4DAF2456-39F7-4DC6-9213-B16DC7EA6BC8}" dt="2025-08-28T16:00:20.230" v="4" actId="20577"/>
        <pc:sldMkLst>
          <pc:docMk/>
          <pc:sldMk cId="2212736561" sldId="288"/>
        </pc:sldMkLst>
        <pc:spChg chg="mod">
          <ac:chgData name="Admussen, Jennifer" userId="58eb910c-0992-4804-85a9-a118571669d7" providerId="ADAL" clId="{4DAF2456-39F7-4DC6-9213-B16DC7EA6BC8}" dt="2025-08-28T16:00:20.230" v="4" actId="20577"/>
          <ac:spMkLst>
            <pc:docMk/>
            <pc:sldMk cId="2212736561" sldId="288"/>
            <ac:spMk id="4" creationId="{00000000-0000-0000-0000-000000000000}"/>
          </ac:spMkLst>
        </pc:spChg>
      </pc:sldChg>
      <pc:sldChg chg="modSp mod">
        <pc:chgData name="Admussen, Jennifer" userId="58eb910c-0992-4804-85a9-a118571669d7" providerId="ADAL" clId="{4DAF2456-39F7-4DC6-9213-B16DC7EA6BC8}" dt="2025-08-30T00:39:36.445" v="8" actId="20577"/>
        <pc:sldMkLst>
          <pc:docMk/>
          <pc:sldMk cId="479349334" sldId="314"/>
        </pc:sldMkLst>
        <pc:spChg chg="mod">
          <ac:chgData name="Admussen, Jennifer" userId="58eb910c-0992-4804-85a9-a118571669d7" providerId="ADAL" clId="{4DAF2456-39F7-4DC6-9213-B16DC7EA6BC8}" dt="2025-08-30T00:39:36.445" v="8" actId="20577"/>
          <ac:spMkLst>
            <pc:docMk/>
            <pc:sldMk cId="479349334" sldId="314"/>
            <ac:spMk id="3" creationId="{E021FE7E-B9AD-4958-9848-77AACF7625D1}"/>
          </ac:spMkLst>
        </pc:spChg>
      </pc:sldChg>
      <pc:sldChg chg="del">
        <pc:chgData name="Admussen, Jennifer" userId="58eb910c-0992-4804-85a9-a118571669d7" providerId="ADAL" clId="{4DAF2456-39F7-4DC6-9213-B16DC7EA6BC8}" dt="2025-08-28T15:59:30.179" v="0" actId="47"/>
        <pc:sldMkLst>
          <pc:docMk/>
          <pc:sldMk cId="552725242" sldId="31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1ED5A-D1E8-4CEA-8736-4AD92B5BD11A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0BD5816-22CA-4D51-BF65-E386CEA002D3}">
      <dgm:prSet/>
      <dgm:spPr/>
      <dgm:t>
        <a:bodyPr/>
        <a:lstStyle/>
        <a:p>
          <a:r>
            <a:rPr lang="en-US" b="0" i="0"/>
            <a:t>ISO 19011</a:t>
          </a:r>
          <a:endParaRPr lang="en-US"/>
        </a:p>
      </dgm:t>
    </dgm:pt>
    <dgm:pt modelId="{1A3C8C26-C1F8-47F3-968C-7737CE5C3065}" type="parTrans" cxnId="{2D90264A-EEC4-46D8-B2AE-8DD05D255E0E}">
      <dgm:prSet/>
      <dgm:spPr/>
      <dgm:t>
        <a:bodyPr/>
        <a:lstStyle/>
        <a:p>
          <a:endParaRPr lang="en-US"/>
        </a:p>
      </dgm:t>
    </dgm:pt>
    <dgm:pt modelId="{0BA0E1C7-CA1A-4E5B-A57C-DF949425DBD3}" type="sibTrans" cxnId="{2D90264A-EEC4-46D8-B2AE-8DD05D255E0E}">
      <dgm:prSet/>
      <dgm:spPr/>
      <dgm:t>
        <a:bodyPr/>
        <a:lstStyle/>
        <a:p>
          <a:endParaRPr lang="en-US"/>
        </a:p>
      </dgm:t>
    </dgm:pt>
    <dgm:pt modelId="{50B4A617-E2C4-45AD-8AA5-A4D4BF2CD566}">
      <dgm:prSet/>
      <dgm:spPr/>
      <dgm:t>
        <a:bodyPr/>
        <a:lstStyle/>
        <a:p>
          <a:r>
            <a:rPr lang="en-US" b="0" i="0"/>
            <a:t>ISO 14001</a:t>
          </a:r>
          <a:endParaRPr lang="en-US"/>
        </a:p>
      </dgm:t>
    </dgm:pt>
    <dgm:pt modelId="{B2315AFF-76E8-4CB6-AF3D-E1F5369029BB}" type="parTrans" cxnId="{316AF715-7956-4207-B546-267E6322935C}">
      <dgm:prSet/>
      <dgm:spPr/>
      <dgm:t>
        <a:bodyPr/>
        <a:lstStyle/>
        <a:p>
          <a:endParaRPr lang="en-US"/>
        </a:p>
      </dgm:t>
    </dgm:pt>
    <dgm:pt modelId="{C9945220-4B27-445C-9842-9304303BFCAB}" type="sibTrans" cxnId="{316AF715-7956-4207-B546-267E6322935C}">
      <dgm:prSet/>
      <dgm:spPr/>
      <dgm:t>
        <a:bodyPr/>
        <a:lstStyle/>
        <a:p>
          <a:endParaRPr lang="en-US"/>
        </a:p>
      </dgm:t>
    </dgm:pt>
    <dgm:pt modelId="{B0E3E4AF-3C0C-4A3E-80DC-1154329A4F90}">
      <dgm:prSet/>
      <dgm:spPr/>
      <dgm:t>
        <a:bodyPr/>
        <a:lstStyle/>
        <a:p>
          <a:r>
            <a:rPr lang="en-US" b="0" i="0"/>
            <a:t>ISO 9000</a:t>
          </a:r>
          <a:endParaRPr lang="en-US"/>
        </a:p>
      </dgm:t>
    </dgm:pt>
    <dgm:pt modelId="{025C5232-892C-42E3-9D5C-259CEFF1F1B5}" type="parTrans" cxnId="{2CB821FB-A83E-4FD9-8BF9-2B1775A99AD0}">
      <dgm:prSet/>
      <dgm:spPr/>
      <dgm:t>
        <a:bodyPr/>
        <a:lstStyle/>
        <a:p>
          <a:endParaRPr lang="en-US"/>
        </a:p>
      </dgm:t>
    </dgm:pt>
    <dgm:pt modelId="{FACE73BC-BF48-44DA-8B60-A507A7083E38}" type="sibTrans" cxnId="{2CB821FB-A83E-4FD9-8BF9-2B1775A99AD0}">
      <dgm:prSet/>
      <dgm:spPr/>
      <dgm:t>
        <a:bodyPr/>
        <a:lstStyle/>
        <a:p>
          <a:endParaRPr lang="en-US"/>
        </a:p>
      </dgm:t>
    </dgm:pt>
    <dgm:pt modelId="{7AE40D52-8420-4AE4-8683-A2BD97DAED22}">
      <dgm:prSet/>
      <dgm:spPr/>
      <dgm:t>
        <a:bodyPr/>
        <a:lstStyle/>
        <a:p>
          <a:r>
            <a:rPr lang="en-US" b="0" i="0"/>
            <a:t>ISO 9001</a:t>
          </a:r>
          <a:endParaRPr lang="en-US"/>
        </a:p>
      </dgm:t>
    </dgm:pt>
    <dgm:pt modelId="{43D3C577-B3EC-4DCC-AC8A-1E108E698E2A}" type="parTrans" cxnId="{332DAAB2-3E5D-475C-A268-470AB5EEDB57}">
      <dgm:prSet/>
      <dgm:spPr/>
      <dgm:t>
        <a:bodyPr/>
        <a:lstStyle/>
        <a:p>
          <a:endParaRPr lang="en-US"/>
        </a:p>
      </dgm:t>
    </dgm:pt>
    <dgm:pt modelId="{CE6402A1-F16C-4C74-BAAF-55D1AD2AA135}" type="sibTrans" cxnId="{332DAAB2-3E5D-475C-A268-470AB5EEDB57}">
      <dgm:prSet/>
      <dgm:spPr/>
      <dgm:t>
        <a:bodyPr/>
        <a:lstStyle/>
        <a:p>
          <a:endParaRPr lang="en-US"/>
        </a:p>
      </dgm:t>
    </dgm:pt>
    <dgm:pt modelId="{6AA5CE66-F168-4EAB-9029-866A8F85058C}" type="pres">
      <dgm:prSet presAssocID="{4891ED5A-D1E8-4CEA-8736-4AD92B5BD11A}" presName="matrix" presStyleCnt="0">
        <dgm:presLayoutVars>
          <dgm:chMax val="1"/>
          <dgm:dir/>
          <dgm:resizeHandles val="exact"/>
        </dgm:presLayoutVars>
      </dgm:prSet>
      <dgm:spPr/>
    </dgm:pt>
    <dgm:pt modelId="{92D3C7BA-C0E9-49E7-8E23-DA5F684D60C9}" type="pres">
      <dgm:prSet presAssocID="{4891ED5A-D1E8-4CEA-8736-4AD92B5BD11A}" presName="diamond" presStyleLbl="bgShp" presStyleIdx="0" presStyleCnt="1"/>
      <dgm:spPr/>
    </dgm:pt>
    <dgm:pt modelId="{193B87AD-BD02-401A-B905-12AD511592B3}" type="pres">
      <dgm:prSet presAssocID="{4891ED5A-D1E8-4CEA-8736-4AD92B5BD11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07E2C55-1204-4562-9753-1E4279A80C28}" type="pres">
      <dgm:prSet presAssocID="{4891ED5A-D1E8-4CEA-8736-4AD92B5BD11A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64B6936-1D8A-4700-B295-5FA0682DA05E}" type="pres">
      <dgm:prSet presAssocID="{4891ED5A-D1E8-4CEA-8736-4AD92B5BD11A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BCCC9FE-3D18-4919-B6C0-507FB5020B22}" type="pres">
      <dgm:prSet presAssocID="{4891ED5A-D1E8-4CEA-8736-4AD92B5BD11A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16AF715-7956-4207-B546-267E6322935C}" srcId="{4891ED5A-D1E8-4CEA-8736-4AD92B5BD11A}" destId="{50B4A617-E2C4-45AD-8AA5-A4D4BF2CD566}" srcOrd="1" destOrd="0" parTransId="{B2315AFF-76E8-4CB6-AF3D-E1F5369029BB}" sibTransId="{C9945220-4B27-445C-9842-9304303BFCAB}"/>
    <dgm:cxn modelId="{49BCA447-BD60-411A-A162-1D707E2D2084}" type="presOf" srcId="{4891ED5A-D1E8-4CEA-8736-4AD92B5BD11A}" destId="{6AA5CE66-F168-4EAB-9029-866A8F85058C}" srcOrd="0" destOrd="0" presId="urn:microsoft.com/office/officeart/2005/8/layout/matrix3"/>
    <dgm:cxn modelId="{2D90264A-EEC4-46D8-B2AE-8DD05D255E0E}" srcId="{4891ED5A-D1E8-4CEA-8736-4AD92B5BD11A}" destId="{30BD5816-22CA-4D51-BF65-E386CEA002D3}" srcOrd="0" destOrd="0" parTransId="{1A3C8C26-C1F8-47F3-968C-7737CE5C3065}" sibTransId="{0BA0E1C7-CA1A-4E5B-A57C-DF949425DBD3}"/>
    <dgm:cxn modelId="{D4BD1D6F-3BBE-4576-B47C-BD44041068BB}" type="presOf" srcId="{7AE40D52-8420-4AE4-8683-A2BD97DAED22}" destId="{2BCCC9FE-3D18-4919-B6C0-507FB5020B22}" srcOrd="0" destOrd="0" presId="urn:microsoft.com/office/officeart/2005/8/layout/matrix3"/>
    <dgm:cxn modelId="{332DAAB2-3E5D-475C-A268-470AB5EEDB57}" srcId="{4891ED5A-D1E8-4CEA-8736-4AD92B5BD11A}" destId="{7AE40D52-8420-4AE4-8683-A2BD97DAED22}" srcOrd="3" destOrd="0" parTransId="{43D3C577-B3EC-4DCC-AC8A-1E108E698E2A}" sibTransId="{CE6402A1-F16C-4C74-BAAF-55D1AD2AA135}"/>
    <dgm:cxn modelId="{B99E41D3-5710-4A65-9407-EE454DA53076}" type="presOf" srcId="{B0E3E4AF-3C0C-4A3E-80DC-1154329A4F90}" destId="{164B6936-1D8A-4700-B295-5FA0682DA05E}" srcOrd="0" destOrd="0" presId="urn:microsoft.com/office/officeart/2005/8/layout/matrix3"/>
    <dgm:cxn modelId="{D0C006ED-8598-4D41-8008-1DF21ADD8E45}" type="presOf" srcId="{30BD5816-22CA-4D51-BF65-E386CEA002D3}" destId="{193B87AD-BD02-401A-B905-12AD511592B3}" srcOrd="0" destOrd="0" presId="urn:microsoft.com/office/officeart/2005/8/layout/matrix3"/>
    <dgm:cxn modelId="{07B31DF2-8F5F-4499-84EF-99C854D55795}" type="presOf" srcId="{50B4A617-E2C4-45AD-8AA5-A4D4BF2CD566}" destId="{407E2C55-1204-4562-9753-1E4279A80C28}" srcOrd="0" destOrd="0" presId="urn:microsoft.com/office/officeart/2005/8/layout/matrix3"/>
    <dgm:cxn modelId="{2CB821FB-A83E-4FD9-8BF9-2B1775A99AD0}" srcId="{4891ED5A-D1E8-4CEA-8736-4AD92B5BD11A}" destId="{B0E3E4AF-3C0C-4A3E-80DC-1154329A4F90}" srcOrd="2" destOrd="0" parTransId="{025C5232-892C-42E3-9D5C-259CEFF1F1B5}" sibTransId="{FACE73BC-BF48-44DA-8B60-A507A7083E38}"/>
    <dgm:cxn modelId="{7B74666D-3293-4F35-905A-C4B5256D5A56}" type="presParOf" srcId="{6AA5CE66-F168-4EAB-9029-866A8F85058C}" destId="{92D3C7BA-C0E9-49E7-8E23-DA5F684D60C9}" srcOrd="0" destOrd="0" presId="urn:microsoft.com/office/officeart/2005/8/layout/matrix3"/>
    <dgm:cxn modelId="{8AB7C38E-D44B-4C18-9951-5AD0CDB697A3}" type="presParOf" srcId="{6AA5CE66-F168-4EAB-9029-866A8F85058C}" destId="{193B87AD-BD02-401A-B905-12AD511592B3}" srcOrd="1" destOrd="0" presId="urn:microsoft.com/office/officeart/2005/8/layout/matrix3"/>
    <dgm:cxn modelId="{1455710E-63C3-4A48-A385-AA732B2E360D}" type="presParOf" srcId="{6AA5CE66-F168-4EAB-9029-866A8F85058C}" destId="{407E2C55-1204-4562-9753-1E4279A80C28}" srcOrd="2" destOrd="0" presId="urn:microsoft.com/office/officeart/2005/8/layout/matrix3"/>
    <dgm:cxn modelId="{3B3A2272-7C23-4523-A986-A30602C63CE5}" type="presParOf" srcId="{6AA5CE66-F168-4EAB-9029-866A8F85058C}" destId="{164B6936-1D8A-4700-B295-5FA0682DA05E}" srcOrd="3" destOrd="0" presId="urn:microsoft.com/office/officeart/2005/8/layout/matrix3"/>
    <dgm:cxn modelId="{B194BAB2-53C2-4036-8150-7DC798C09590}" type="presParOf" srcId="{6AA5CE66-F168-4EAB-9029-866A8F85058C}" destId="{2BCCC9FE-3D18-4919-B6C0-507FB5020B2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D3C7BA-C0E9-49E7-8E23-DA5F684D60C9}">
      <dsp:nvSpPr>
        <dsp:cNvPr id="0" name=""/>
        <dsp:cNvSpPr/>
      </dsp:nvSpPr>
      <dsp:spPr>
        <a:xfrm>
          <a:off x="1938528" y="0"/>
          <a:ext cx="4352544" cy="435254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3B87AD-BD02-401A-B905-12AD511592B3}">
      <dsp:nvSpPr>
        <dsp:cNvPr id="0" name=""/>
        <dsp:cNvSpPr/>
      </dsp:nvSpPr>
      <dsp:spPr>
        <a:xfrm>
          <a:off x="2352019" y="413491"/>
          <a:ext cx="1697492" cy="169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/>
            <a:t>ISO 19011</a:t>
          </a:r>
          <a:endParaRPr lang="en-US" sz="3500" kern="1200"/>
        </a:p>
      </dsp:txBody>
      <dsp:txXfrm>
        <a:off x="2434884" y="496356"/>
        <a:ext cx="1531762" cy="1531762"/>
      </dsp:txXfrm>
    </dsp:sp>
    <dsp:sp modelId="{407E2C55-1204-4562-9753-1E4279A80C28}">
      <dsp:nvSpPr>
        <dsp:cNvPr id="0" name=""/>
        <dsp:cNvSpPr/>
      </dsp:nvSpPr>
      <dsp:spPr>
        <a:xfrm>
          <a:off x="4180088" y="413491"/>
          <a:ext cx="1697492" cy="169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/>
            <a:t>ISO 14001</a:t>
          </a:r>
          <a:endParaRPr lang="en-US" sz="3500" kern="1200"/>
        </a:p>
      </dsp:txBody>
      <dsp:txXfrm>
        <a:off x="4262953" y="496356"/>
        <a:ext cx="1531762" cy="1531762"/>
      </dsp:txXfrm>
    </dsp:sp>
    <dsp:sp modelId="{164B6936-1D8A-4700-B295-5FA0682DA05E}">
      <dsp:nvSpPr>
        <dsp:cNvPr id="0" name=""/>
        <dsp:cNvSpPr/>
      </dsp:nvSpPr>
      <dsp:spPr>
        <a:xfrm>
          <a:off x="2352019" y="2241560"/>
          <a:ext cx="1697492" cy="169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/>
            <a:t>ISO 9000</a:t>
          </a:r>
          <a:endParaRPr lang="en-US" sz="3500" kern="1200"/>
        </a:p>
      </dsp:txBody>
      <dsp:txXfrm>
        <a:off x="2434884" y="2324425"/>
        <a:ext cx="1531762" cy="1531762"/>
      </dsp:txXfrm>
    </dsp:sp>
    <dsp:sp modelId="{2BCCC9FE-3D18-4919-B6C0-507FB5020B22}">
      <dsp:nvSpPr>
        <dsp:cNvPr id="0" name=""/>
        <dsp:cNvSpPr/>
      </dsp:nvSpPr>
      <dsp:spPr>
        <a:xfrm>
          <a:off x="4180088" y="2241560"/>
          <a:ext cx="1697492" cy="169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/>
            <a:t>ISO 9001</a:t>
          </a:r>
          <a:endParaRPr lang="en-US" sz="3500" kern="1200"/>
        </a:p>
      </dsp:txBody>
      <dsp:txXfrm>
        <a:off x="4262953" y="2324425"/>
        <a:ext cx="1531762" cy="1531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5727E-461A-491F-B464-A664D0B24E8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C40F8-2221-4904-8D7B-47170A8C9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4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F89E56D-CC6E-406C-9759-A3F944EBCBB5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258BD9E-104F-4080-AD68-92AB518D0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588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233993" y="363002"/>
            <a:ext cx="8676014" cy="1322248"/>
          </a:xfrm>
        </p:spPr>
        <p:txBody>
          <a:bodyPr>
            <a:normAutofit/>
          </a:bodyPr>
          <a:lstStyle>
            <a:lvl1pPr>
              <a:defRPr sz="8100">
                <a:solidFill>
                  <a:schemeClr val="bg1"/>
                </a:solidFill>
              </a:defRPr>
            </a:lvl1pPr>
          </a:lstStyle>
          <a:p>
            <a:r>
              <a:rPr lang="en-US" sz="8100" dirty="0">
                <a:solidFill>
                  <a:srgbClr val="FFFFFF"/>
                </a:solidFill>
                <a:latin typeface="Arial"/>
                <a:cs typeface="Arial"/>
              </a:rPr>
              <a:t>Title Goes</a:t>
            </a:r>
            <a:r>
              <a:rPr lang="en-US" sz="8100" baseline="0" dirty="0">
                <a:solidFill>
                  <a:srgbClr val="FFFFFF"/>
                </a:solidFill>
                <a:latin typeface="Arial"/>
                <a:cs typeface="Arial"/>
              </a:rPr>
              <a:t> Here</a:t>
            </a:r>
            <a:endParaRPr lang="en-US" sz="81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9970" y="5409546"/>
            <a:ext cx="6400800" cy="4715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9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cs typeface="Arial"/>
              </a:rPr>
              <a:t>SUBHEAD (ALL CAPS)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339970" y="6213598"/>
            <a:ext cx="1993900" cy="350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cs typeface="Arial"/>
              </a:rPr>
              <a:t>Month Day, Year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7631" y="1904497"/>
            <a:ext cx="8888738" cy="306655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>
          <a:xfrm>
            <a:off x="6958584" y="6428711"/>
            <a:ext cx="20574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06787D7-C74E-48A0-8C05-76E5A2B392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long righ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6" y="1243584"/>
            <a:ext cx="3726367" cy="4279392"/>
          </a:xfrm>
        </p:spPr>
        <p:txBody>
          <a:bodyPr/>
          <a:lstStyle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889500" y="1580338"/>
            <a:ext cx="3953952" cy="4033061"/>
          </a:xfrm>
          <a:solidFill>
            <a:srgbClr val="FFFFFF"/>
          </a:solidFill>
        </p:spPr>
        <p:txBody>
          <a:bodyPr>
            <a:normAutofit/>
          </a:bodyPr>
          <a:lstStyle>
            <a:lvl1pPr>
              <a:defRPr sz="2300">
                <a:solidFill>
                  <a:srgbClr val="C050FF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righ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6" y="1243584"/>
            <a:ext cx="3726367" cy="4279392"/>
          </a:xfrm>
        </p:spPr>
        <p:txBody>
          <a:bodyPr/>
          <a:lstStyle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892534" y="1585829"/>
            <a:ext cx="1949196" cy="2025982"/>
          </a:xfrm>
          <a:solidFill>
            <a:srgbClr val="FFFFFF"/>
          </a:solidFill>
        </p:spPr>
        <p:txBody>
          <a:bodyPr>
            <a:normAutofit/>
          </a:bodyPr>
          <a:lstStyle>
            <a:lvl1pPr>
              <a:defRPr sz="2300">
                <a:solidFill>
                  <a:srgbClr val="C050FF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892534" y="3685647"/>
            <a:ext cx="3975608" cy="1927753"/>
          </a:xfrm>
          <a:solidFill>
            <a:srgbClr val="FFFFFF"/>
          </a:solidFill>
        </p:spPr>
        <p:txBody>
          <a:bodyPr>
            <a:normAutofit/>
          </a:bodyPr>
          <a:lstStyle>
            <a:lvl1pPr>
              <a:defRPr sz="2300">
                <a:solidFill>
                  <a:srgbClr val="C050FF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11326" y="1585829"/>
            <a:ext cx="1949196" cy="2025982"/>
          </a:xfrm>
          <a:solidFill>
            <a:srgbClr val="FFFFFF"/>
          </a:solidFill>
        </p:spPr>
        <p:txBody>
          <a:bodyPr>
            <a:normAutofit/>
          </a:bodyPr>
          <a:lstStyle>
            <a:lvl1pPr>
              <a:defRPr sz="2300">
                <a:solidFill>
                  <a:srgbClr val="C050FF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bottom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01028" y="1368425"/>
            <a:ext cx="8352827" cy="4036187"/>
          </a:xfrm>
          <a:solidFill>
            <a:srgbClr val="FFFFFF"/>
          </a:solidFill>
        </p:spPr>
        <p:txBody>
          <a:bodyPr>
            <a:normAutofit/>
          </a:bodyPr>
          <a:lstStyle>
            <a:lvl1pPr>
              <a:defRPr sz="2300">
                <a:solidFill>
                  <a:srgbClr val="C050FF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lar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01028" y="1368425"/>
            <a:ext cx="8352827" cy="4827335"/>
          </a:xfrm>
          <a:solidFill>
            <a:srgbClr val="FFFFFF"/>
          </a:solidFill>
        </p:spPr>
        <p:txBody>
          <a:bodyPr>
            <a:normAutofit/>
          </a:bodyPr>
          <a:lstStyle>
            <a:lvl1pPr>
              <a:defRPr sz="2300">
                <a:solidFill>
                  <a:srgbClr val="C050FF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996696" y="1243584"/>
            <a:ext cx="7010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logo at bott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20040"/>
            <a:ext cx="8229600" cy="1044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5" y="1783774"/>
            <a:ext cx="5879592" cy="219666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>
                <a:solidFill>
                  <a:srgbClr val="FFFFFF"/>
                </a:solidFill>
              </a:defRPr>
            </a:lvl2pPr>
            <a:lvl3pPr>
              <a:buClr>
                <a:schemeClr val="bg1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bg1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393193" y="5605272"/>
            <a:ext cx="3678867" cy="868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89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 Blue">
    <p:bg>
      <p:bgPr>
        <a:solidFill>
          <a:srgbClr val="026C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74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Green">
    <p:bg>
      <p:bgPr>
        <a:solidFill>
          <a:srgbClr val="8DC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8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Thank You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330" y="3803469"/>
            <a:ext cx="8229600" cy="749808"/>
          </a:xfrm>
        </p:spPr>
        <p:txBody>
          <a:bodyPr>
            <a:normAutofit/>
          </a:bodyPr>
          <a:lstStyle>
            <a:lvl1pPr algn="ctr"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613554" y="4874384"/>
            <a:ext cx="5879592" cy="459619"/>
          </a:xfrm>
        </p:spPr>
        <p:txBody>
          <a:bodyPr/>
          <a:lstStyle>
            <a:lvl1pPr algn="ctr">
              <a:defRPr sz="1800" baseline="0"/>
            </a:lvl1pPr>
            <a:lvl3pPr>
              <a:defRPr>
                <a:solidFill>
                  <a:srgbClr val="000000"/>
                </a:solidFill>
              </a:defRPr>
            </a:lvl3pPr>
            <a:lvl4pPr marL="274320" indent="0">
              <a:buNone/>
              <a:defRPr/>
            </a:lvl4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205" y="1577254"/>
            <a:ext cx="1874951" cy="179390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236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5" y="1243585"/>
            <a:ext cx="5879592" cy="4272196"/>
          </a:xfrm>
        </p:spPr>
        <p:txBody>
          <a:bodyPr/>
          <a:lstStyle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blu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5" y="1243585"/>
            <a:ext cx="5879592" cy="4272196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>
                <a:solidFill>
                  <a:srgbClr val="FFFFFF"/>
                </a:solidFill>
              </a:defRPr>
            </a:lvl2pPr>
            <a:lvl3pPr>
              <a:buClr>
                <a:schemeClr val="bg1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bg1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gre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5" y="1243585"/>
            <a:ext cx="5879592" cy="4272196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>
                <a:solidFill>
                  <a:srgbClr val="FFFFFF"/>
                </a:solidFill>
              </a:defRPr>
            </a:lvl2pPr>
            <a:lvl3pPr>
              <a:buClr>
                <a:schemeClr val="bg1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bg1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oran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5" y="1243585"/>
            <a:ext cx="5879592" cy="4272196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>
                <a:solidFill>
                  <a:srgbClr val="FFFFFF"/>
                </a:solidFill>
              </a:defRPr>
            </a:lvl2pPr>
            <a:lvl3pPr>
              <a:buClr>
                <a:schemeClr val="bg1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bg1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blu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20040"/>
            <a:ext cx="8229600" cy="1044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5" y="1783774"/>
            <a:ext cx="5879592" cy="219666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>
                <a:solidFill>
                  <a:srgbClr val="FFFFFF"/>
                </a:solidFill>
              </a:defRPr>
            </a:lvl2pPr>
            <a:lvl3pPr>
              <a:buClr>
                <a:schemeClr val="bg1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bg1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gre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20040"/>
            <a:ext cx="8229600" cy="1044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5" y="1783774"/>
            <a:ext cx="5879592" cy="219666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>
                <a:solidFill>
                  <a:srgbClr val="FFFFFF"/>
                </a:solidFill>
              </a:defRPr>
            </a:lvl2pPr>
            <a:lvl3pPr>
              <a:buClr>
                <a:schemeClr val="bg1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bg1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 oran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20040"/>
            <a:ext cx="8229600" cy="1044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5" y="1783774"/>
            <a:ext cx="5879592" cy="219666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>
                <a:solidFill>
                  <a:srgbClr val="FFFFFF"/>
                </a:solidFill>
              </a:defRPr>
            </a:lvl2pPr>
            <a:lvl3pPr>
              <a:buClr>
                <a:schemeClr val="bg1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bg1"/>
              </a:buClr>
              <a:defRPr>
                <a:solidFill>
                  <a:srgbClr val="FFFFFF"/>
                </a:solidFill>
              </a:defRPr>
            </a:lvl4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righ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696" y="1243584"/>
            <a:ext cx="3726367" cy="4279392"/>
          </a:xfrm>
        </p:spPr>
        <p:txBody>
          <a:bodyPr/>
          <a:lstStyle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889500" y="1580339"/>
            <a:ext cx="3953952" cy="2730830"/>
          </a:xfrm>
          <a:solidFill>
            <a:srgbClr val="FFFFFF"/>
          </a:solidFill>
        </p:spPr>
        <p:txBody>
          <a:bodyPr>
            <a:normAutofit/>
          </a:bodyPr>
          <a:lstStyle>
            <a:lvl1pPr>
              <a:defRPr sz="2300">
                <a:solidFill>
                  <a:srgbClr val="C050FF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87D7-C74E-48A0-8C05-76E5A2B392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320040"/>
            <a:ext cx="8229600" cy="7498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696" y="1243584"/>
            <a:ext cx="7607808" cy="4270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subhead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06787D7-C74E-48A0-8C05-76E5A2B392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63" r:id="rId3"/>
    <p:sldLayoutId id="2147483665" r:id="rId4"/>
    <p:sldLayoutId id="2147483666" r:id="rId5"/>
    <p:sldLayoutId id="2147483664" r:id="rId6"/>
    <p:sldLayoutId id="2147483667" r:id="rId7"/>
    <p:sldLayoutId id="2147483668" r:id="rId8"/>
    <p:sldLayoutId id="2147483654" r:id="rId9"/>
    <p:sldLayoutId id="2147483659" r:id="rId10"/>
    <p:sldLayoutId id="2147483660" r:id="rId11"/>
    <p:sldLayoutId id="2147483661" r:id="rId12"/>
    <p:sldLayoutId id="2147483662" r:id="rId13"/>
    <p:sldLayoutId id="2147483669" r:id="rId14"/>
    <p:sldLayoutId id="2147483672" r:id="rId15"/>
    <p:sldLayoutId id="2147483673" r:id="rId16"/>
    <p:sldLayoutId id="2147483674" r:id="rId17"/>
    <p:sldLayoutId id="2147483675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900" kern="1200">
          <a:solidFill>
            <a:srgbClr val="026CB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marR="0" indent="-3429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None/>
        <a:tabLst/>
        <a:defRPr sz="2250" b="0" i="0" kern="1200">
          <a:solidFill>
            <a:srgbClr val="026CB6"/>
          </a:solidFill>
          <a:latin typeface="Arial"/>
          <a:ea typeface="+mn-ea"/>
          <a:cs typeface="Arial"/>
        </a:defRPr>
      </a:lvl1pPr>
      <a:lvl2pPr marL="0" indent="0" algn="l" defTabSz="457200" rtl="0" eaLnBrk="1" latinLnBrk="0" hangingPunct="1">
        <a:spcBef>
          <a:spcPct val="20000"/>
        </a:spcBef>
        <a:spcAft>
          <a:spcPts val="600"/>
        </a:spcAft>
        <a:buClr>
          <a:srgbClr val="026CB6"/>
        </a:buClr>
        <a:buFont typeface="Arial"/>
        <a:buNone/>
        <a:defRPr sz="1600" kern="1200" baseline="0">
          <a:solidFill>
            <a:schemeClr val="tx1"/>
          </a:solidFill>
          <a:latin typeface="Arial"/>
          <a:ea typeface="+mn-ea"/>
          <a:cs typeface="+mn-cs"/>
        </a:defRPr>
      </a:lvl2pPr>
      <a:lvl3pPr marL="137160" indent="-137160" algn="l" defTabSz="457200" rtl="0" eaLnBrk="1" latinLnBrk="0" hangingPunct="1">
        <a:spcBef>
          <a:spcPct val="20000"/>
        </a:spcBef>
        <a:buClr>
          <a:srgbClr val="026CB6"/>
        </a:buClr>
        <a:buFont typeface="Arial"/>
        <a:buChar char="•"/>
        <a:defRPr sz="1600" kern="1200">
          <a:solidFill>
            <a:srgbClr val="000000"/>
          </a:solidFill>
          <a:latin typeface="Arial"/>
          <a:ea typeface="+mn-ea"/>
          <a:cs typeface="+mn-cs"/>
        </a:defRPr>
      </a:lvl3pPr>
      <a:lvl4pPr marL="457200" indent="-182880" algn="l" defTabSz="457200" rtl="0" eaLnBrk="1" latinLnBrk="0" hangingPunct="1">
        <a:spcBef>
          <a:spcPct val="20000"/>
        </a:spcBef>
        <a:buClr>
          <a:srgbClr val="026CB6"/>
        </a:buClr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sq.org/quality-resources/iso-dis-9001-public-comment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High Impact ISO Standards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Jennifer Admussen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September 22, 2025</a:t>
            </a:r>
          </a:p>
        </p:txBody>
      </p:sp>
    </p:spTree>
    <p:extLst>
      <p:ext uri="{BB962C8B-B14F-4D97-AF65-F5344CB8AC3E}">
        <p14:creationId xmlns:p14="http://schemas.microsoft.com/office/powerpoint/2010/main" val="2212736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49950-1056-49D2-83D3-8E3F9DAF3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High Impact Standards </a:t>
            </a:r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7DCD176D-FE2E-4DD3-325D-915871EE0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345346"/>
              </p:ext>
            </p:extLst>
          </p:nvPr>
        </p:nvGraphicFramePr>
        <p:xfrm>
          <a:off x="365760" y="1260348"/>
          <a:ext cx="8229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3333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49950-1056-49D2-83D3-8E3F9DAF3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19011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1FE7E-B9AD-4958-9848-77AACF762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694" y="1243585"/>
            <a:ext cx="7366255" cy="4900040"/>
          </a:xfrm>
        </p:spPr>
        <p:txBody>
          <a:bodyPr/>
          <a:lstStyle/>
          <a:p>
            <a:r>
              <a:rPr lang="en-US" dirty="0"/>
              <a:t>Title: ISO 19011 </a:t>
            </a:r>
            <a:r>
              <a:rPr lang="en-US" i="1" dirty="0"/>
              <a:t>Guidelines for auditing management systems</a:t>
            </a:r>
          </a:p>
          <a:p>
            <a:r>
              <a:rPr lang="en-US" dirty="0"/>
              <a:t>Last revised: 2018</a:t>
            </a:r>
          </a:p>
          <a:p>
            <a:r>
              <a:rPr lang="en-US" dirty="0"/>
              <a:t>Current stage:  DIS (Draft International Standard)</a:t>
            </a:r>
          </a:p>
          <a:p>
            <a:r>
              <a:rPr lang="en-US" dirty="0"/>
              <a:t>Expected Publication Date: 2026 Q1</a:t>
            </a:r>
          </a:p>
          <a:p>
            <a:r>
              <a:rPr lang="en-US" dirty="0"/>
              <a:t>Popularity:  12</a:t>
            </a:r>
            <a:r>
              <a:rPr lang="en-US" baseline="30000" dirty="0"/>
              <a:t>th</a:t>
            </a:r>
            <a:r>
              <a:rPr lang="en-US" dirty="0"/>
              <a:t> most popular standard worldwide</a:t>
            </a:r>
          </a:p>
          <a:p>
            <a:r>
              <a:rPr lang="en-US" dirty="0"/>
              <a:t>Audience: auditors, organizations with ISO management system certifications, consultants</a:t>
            </a:r>
          </a:p>
        </p:txBody>
      </p:sp>
    </p:spTree>
    <p:extLst>
      <p:ext uri="{BB962C8B-B14F-4D97-AF65-F5344CB8AC3E}">
        <p14:creationId xmlns:p14="http://schemas.microsoft.com/office/powerpoint/2010/main" val="479349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49950-1056-49D2-83D3-8E3F9DAF3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14001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1FE7E-B9AD-4958-9848-77AACF762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695" y="1243585"/>
            <a:ext cx="7032880" cy="4804790"/>
          </a:xfrm>
        </p:spPr>
        <p:txBody>
          <a:bodyPr/>
          <a:lstStyle/>
          <a:p>
            <a:r>
              <a:rPr lang="en-US" dirty="0"/>
              <a:t>Title: ISO 14001 </a:t>
            </a:r>
            <a:r>
              <a:rPr lang="en-US" i="1" dirty="0"/>
              <a:t>Environmental management systems – Requirement with guidance for use</a:t>
            </a:r>
          </a:p>
          <a:p>
            <a:r>
              <a:rPr lang="en-US" dirty="0"/>
              <a:t>Last revised: 2015</a:t>
            </a:r>
          </a:p>
          <a:p>
            <a:r>
              <a:rPr lang="en-US" dirty="0"/>
              <a:t>Current stage: DIS (Draft International Standard)</a:t>
            </a:r>
          </a:p>
          <a:p>
            <a:r>
              <a:rPr lang="en-US" dirty="0"/>
              <a:t>Expected Publication Date: 2026 Q1</a:t>
            </a:r>
          </a:p>
          <a:p>
            <a:r>
              <a:rPr lang="en-US" dirty="0"/>
              <a:t>Popularity:  4</a:t>
            </a:r>
            <a:r>
              <a:rPr lang="en-US" baseline="30000" dirty="0"/>
              <a:t>th</a:t>
            </a:r>
            <a:r>
              <a:rPr lang="en-US" dirty="0"/>
              <a:t> most popular standard worldwide</a:t>
            </a:r>
          </a:p>
          <a:p>
            <a:r>
              <a:rPr lang="en-US" dirty="0"/>
              <a:t>Audience: organizations with ISO 14001 certification, auditors, consultants, organizations following ISO 14001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113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49950-1056-49D2-83D3-8E3F9DAF3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9000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1FE7E-B9AD-4958-9848-77AACF762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695" y="1243584"/>
            <a:ext cx="6994780" cy="4776215"/>
          </a:xfrm>
        </p:spPr>
        <p:txBody>
          <a:bodyPr>
            <a:normAutofit/>
          </a:bodyPr>
          <a:lstStyle/>
          <a:p>
            <a:r>
              <a:rPr lang="en-US" dirty="0"/>
              <a:t>Title: ISO 9000 </a:t>
            </a:r>
            <a:r>
              <a:rPr lang="en-US" i="1" dirty="0"/>
              <a:t>Quality management systems – Fundamentals and vocabulary</a:t>
            </a:r>
          </a:p>
          <a:p>
            <a:r>
              <a:rPr lang="en-US" dirty="0"/>
              <a:t>Last revised: 2015</a:t>
            </a:r>
          </a:p>
          <a:p>
            <a:r>
              <a:rPr lang="en-US" dirty="0"/>
              <a:t>Current stage: DIS (Draft International Standard)</a:t>
            </a:r>
          </a:p>
          <a:p>
            <a:r>
              <a:rPr lang="en-US" dirty="0"/>
              <a:t>Expected Publication Date: 2026 Q1</a:t>
            </a:r>
          </a:p>
          <a:p>
            <a:r>
              <a:rPr lang="en-US" dirty="0"/>
              <a:t>Popularity: 20</a:t>
            </a:r>
            <a:r>
              <a:rPr lang="en-US" baseline="30000" dirty="0"/>
              <a:t>th</a:t>
            </a:r>
            <a:r>
              <a:rPr lang="en-US" dirty="0"/>
              <a:t> most popular standard worldwide</a:t>
            </a:r>
          </a:p>
          <a:p>
            <a:r>
              <a:rPr lang="en-US" dirty="0"/>
              <a:t>Audience: Organizations certifying to ISO 9001, users of standards in TC176 family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715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49950-1056-49D2-83D3-8E3F9DAF3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9001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1FE7E-B9AD-4958-9848-77AACF762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694" y="1243584"/>
            <a:ext cx="7147181" cy="5128641"/>
          </a:xfrm>
        </p:spPr>
        <p:txBody>
          <a:bodyPr>
            <a:normAutofit/>
          </a:bodyPr>
          <a:lstStyle/>
          <a:p>
            <a:r>
              <a:rPr lang="en-US" dirty="0"/>
              <a:t>Title: ISO 9001 </a:t>
            </a:r>
            <a:r>
              <a:rPr lang="en-US" i="1" dirty="0"/>
              <a:t>Quality management systems - Requirements</a:t>
            </a:r>
          </a:p>
          <a:p>
            <a:r>
              <a:rPr lang="en-US" dirty="0"/>
              <a:t>Last revised: 2015</a:t>
            </a:r>
          </a:p>
          <a:p>
            <a:r>
              <a:rPr lang="en-US" dirty="0"/>
              <a:t>Current stage: DIS (Draft International Standard)</a:t>
            </a:r>
          </a:p>
          <a:p>
            <a:r>
              <a:rPr lang="en-US" dirty="0"/>
              <a:t>Expected Publication Date: 2026-09 </a:t>
            </a:r>
          </a:p>
          <a:p>
            <a:r>
              <a:rPr lang="en-US" dirty="0"/>
              <a:t>Popularity: most popular standard worldwide</a:t>
            </a:r>
          </a:p>
          <a:p>
            <a:r>
              <a:rPr lang="en-US" dirty="0"/>
              <a:t>Audience: organizations certified to ISO 9001, consultants, auditors, organizations following ISO 9001</a:t>
            </a:r>
          </a:p>
          <a:p>
            <a:r>
              <a:rPr lang="en-US" dirty="0"/>
              <a:t>Public comment link (open until Oct. 25, 2025: </a:t>
            </a:r>
            <a:r>
              <a:rPr lang="en-US" dirty="0">
                <a:hlinkClick r:id="rId2"/>
              </a:rPr>
              <a:t>https://asq.org/quality-resources/iso-dis-9001-public-comments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38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8E0833-C0C5-9098-FEBC-5273EB344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80" y="390525"/>
            <a:ext cx="871563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1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26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4c484e-143b-4d00-9297-01d1d3f24d83">
      <Terms xmlns="http://schemas.microsoft.com/office/infopath/2007/PartnerControls"/>
    </lcf76f155ced4ddcb4097134ff3c332f>
    <TaxCatchAll xmlns="58f7916a-4e9f-4e00-a8dc-8ffdb986c14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E1CF21D8A1AA4587FBBCE5F815F82A" ma:contentTypeVersion="18" ma:contentTypeDescription="Create a new document." ma:contentTypeScope="" ma:versionID="54d236ca825093eda399ec24a7d8e04f">
  <xsd:schema xmlns:xsd="http://www.w3.org/2001/XMLSchema" xmlns:xs="http://www.w3.org/2001/XMLSchema" xmlns:p="http://schemas.microsoft.com/office/2006/metadata/properties" xmlns:ns2="374c484e-143b-4d00-9297-01d1d3f24d83" xmlns:ns3="2c74c83e-0ba6-4a7e-a440-b1c999024a71" xmlns:ns4="58f7916a-4e9f-4e00-a8dc-8ffdb986c144" targetNamespace="http://schemas.microsoft.com/office/2006/metadata/properties" ma:root="true" ma:fieldsID="61183a6effb953dd93a19f4141883e4b" ns2:_="" ns3:_="" ns4:_="">
    <xsd:import namespace="374c484e-143b-4d00-9297-01d1d3f24d83"/>
    <xsd:import namespace="2c74c83e-0ba6-4a7e-a440-b1c999024a71"/>
    <xsd:import namespace="58f7916a-4e9f-4e00-a8dc-8ffdb986c1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4c484e-143b-4d00-9297-01d1d3f24d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257bd37-3483-4b03-a54d-9f223faca7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4c83e-0ba6-4a7e-a440-b1c999024a7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f7916a-4e9f-4e00-a8dc-8ffdb986c14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22e790a3-7ec8-44d5-b921-a7618f1d14c3}" ma:internalName="TaxCatchAll" ma:showField="CatchAllData" ma:web="58f7916a-4e9f-4e00-a8dc-8ffdb986c1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C207FA-73A1-4D46-AFB8-3E885D4832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6F74FD-1ECE-4918-99F0-F850B0DE20F4}">
  <ds:schemaRefs>
    <ds:schemaRef ds:uri="http://schemas.microsoft.com/office/2006/metadata/properties"/>
    <ds:schemaRef ds:uri="http://schemas.microsoft.com/office/infopath/2007/PartnerControls"/>
    <ds:schemaRef ds:uri="374c484e-143b-4d00-9297-01d1d3f24d83"/>
    <ds:schemaRef ds:uri="58f7916a-4e9f-4e00-a8dc-8ffdb986c144"/>
  </ds:schemaRefs>
</ds:datastoreItem>
</file>

<file path=customXml/itemProps3.xml><?xml version="1.0" encoding="utf-8"?>
<ds:datastoreItem xmlns:ds="http://schemas.openxmlformats.org/officeDocument/2006/customXml" ds:itemID="{13A1F54A-5C9D-4EAC-B830-2F9A644F16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4c484e-143b-4d00-9297-01d1d3f24d83"/>
    <ds:schemaRef ds:uri="2c74c83e-0ba6-4a7e-a440-b1c999024a71"/>
    <ds:schemaRef ds:uri="58f7916a-4e9f-4e00-a8dc-8ffdb986c1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7995</TotalTime>
  <Words>254</Words>
  <Application>Microsoft Office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High Impact ISO Standards</vt:lpstr>
      <vt:lpstr>High Impact Standards </vt:lpstr>
      <vt:lpstr>ISO 19011</vt:lpstr>
      <vt:lpstr>ISO 14001</vt:lpstr>
      <vt:lpstr>ISO 9000</vt:lpstr>
      <vt:lpstr>ISO 9001</vt:lpstr>
      <vt:lpstr>PowerPoint Presentation</vt:lpstr>
      <vt:lpstr>Thank You</vt:lpstr>
    </vt:vector>
  </TitlesOfParts>
  <Company>McDill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Jim Dines</dc:creator>
  <cp:lastModifiedBy>Admussen, Jennifer</cp:lastModifiedBy>
  <cp:revision>128</cp:revision>
  <cp:lastPrinted>2017-06-06T17:24:15Z</cp:lastPrinted>
  <dcterms:created xsi:type="dcterms:W3CDTF">2015-10-30T15:03:45Z</dcterms:created>
  <dcterms:modified xsi:type="dcterms:W3CDTF">2025-09-22T16:36:50Z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0x010100A3E1CF21D8A1AA4587FBBCE5F815F82A</vt:lpwstr>
  </property>
  <property fmtid="{D5CDD505-2E9C-101B-9397-08002B2CF9AE}" pid="3" name="MediaServiceImageTags">
    <vt:lpwstr/>
  </property>
</Properties>
</file>